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4" r:id="rId4"/>
    <p:sldId id="262" r:id="rId5"/>
    <p:sldId id="256" r:id="rId6"/>
    <p:sldId id="260" r:id="rId7"/>
    <p:sldId id="257" r:id="rId8"/>
    <p:sldId id="258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8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7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1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6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6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42C6F-31A4-431D-8BBD-BA72EBB940AE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4A1B-8E25-4A11-8498-D0797CF0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5psy.ru/images/stories/Articles/ya-i-moya-semya-2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54" y="3212976"/>
            <a:ext cx="6067843" cy="34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viktoriahovsepyan.files.wordpress.com/2014/09/jowld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8" y="118266"/>
            <a:ext cx="4907729" cy="327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tatic4.depositphotos.com/1004070/445/i/950/depositphotos_4455564-Happy-family---crayon-draw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92" y="154149"/>
            <a:ext cx="4417734" cy="32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itd1.mycdn.me/image?id=854872606560&amp;t=20&amp;plc=WEB&amp;tkn=*MbOFcp61_hS16DVapCzLEq9q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" y="32079"/>
            <a:ext cx="8892480" cy="66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topfonpack.ru/uploads/images/a/d/a/adam_i_eva_kartinki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159"/>
            <a:ext cx="89166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thebestpuer.ru/gifubag/himiya-10-11-klass-didakticheskiy-material6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" y="-3023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3.infourok.ru/uploads/ex/033c/0005e323-ef3cb4e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eee/0006c5ad-6ec3a3b3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8" y="116632"/>
            <a:ext cx="8788597" cy="65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00.infourok.ru/images/doc/138/16115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018" cy="65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00.infourok.ru/images/doc/236/127546/1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114"/>
            <a:ext cx="8784976" cy="65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okartinkah.ru/img/kartinki-semya-dlya-prezentacii-2161/kartinki-semya-dlya-prezentacii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1" y="100892"/>
            <a:ext cx="8826037" cy="66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08979" cy="66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1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KaMo.by Admin</dc:creator>
  <cp:lastModifiedBy>KaMo.by Admin</cp:lastModifiedBy>
  <cp:revision>5</cp:revision>
  <dcterms:created xsi:type="dcterms:W3CDTF">2017-11-06T18:57:42Z</dcterms:created>
  <dcterms:modified xsi:type="dcterms:W3CDTF">2017-11-08T03:50:52Z</dcterms:modified>
</cp:coreProperties>
</file>